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5D12D8-488A-4228-8DD5-18DFB5D53801}" type="datetimeFigureOut">
              <a:rPr lang="en-US" smtClean="0"/>
              <a:pPr/>
              <a:t>11/14/2010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CCC19E-1323-4E50-B8B5-12972C880A7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CC19E-1323-4E50-B8B5-12972C880A73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CC19E-1323-4E50-B8B5-12972C880A73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CC19E-1323-4E50-B8B5-12972C880A73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CC19E-1323-4E50-B8B5-12972C880A73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CC19E-1323-4E50-B8B5-12972C880A73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CC19E-1323-4E50-B8B5-12972C880A73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CC19E-1323-4E50-B8B5-12972C880A73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CC19E-1323-4E50-B8B5-12972C880A73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CC19E-1323-4E50-B8B5-12972C880A73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EEB08-4C4C-4C23-9101-F604E540AFE9}" type="datetimeFigureOut">
              <a:rPr lang="en-US" smtClean="0"/>
              <a:pPr/>
              <a:t>11/14/2010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BAA8F-3EBC-43AC-96FB-70AFB06399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EEB08-4C4C-4C23-9101-F604E540AFE9}" type="datetimeFigureOut">
              <a:rPr lang="en-US" smtClean="0"/>
              <a:pPr/>
              <a:t>11/14/2010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BAA8F-3EBC-43AC-96FB-70AFB06399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EEB08-4C4C-4C23-9101-F604E540AFE9}" type="datetimeFigureOut">
              <a:rPr lang="en-US" smtClean="0"/>
              <a:pPr/>
              <a:t>11/14/2010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BAA8F-3EBC-43AC-96FB-70AFB06399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EEB08-4C4C-4C23-9101-F604E540AFE9}" type="datetimeFigureOut">
              <a:rPr lang="en-US" smtClean="0"/>
              <a:pPr/>
              <a:t>11/14/2010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BAA8F-3EBC-43AC-96FB-70AFB06399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EEB08-4C4C-4C23-9101-F604E540AFE9}" type="datetimeFigureOut">
              <a:rPr lang="en-US" smtClean="0"/>
              <a:pPr/>
              <a:t>11/14/2010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BAA8F-3EBC-43AC-96FB-70AFB06399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EEB08-4C4C-4C23-9101-F604E540AFE9}" type="datetimeFigureOut">
              <a:rPr lang="en-US" smtClean="0"/>
              <a:pPr/>
              <a:t>11/14/2010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BAA8F-3EBC-43AC-96FB-70AFB06399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EEB08-4C4C-4C23-9101-F604E540AFE9}" type="datetimeFigureOut">
              <a:rPr lang="en-US" smtClean="0"/>
              <a:pPr/>
              <a:t>11/14/2010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BAA8F-3EBC-43AC-96FB-70AFB06399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EEB08-4C4C-4C23-9101-F604E540AFE9}" type="datetimeFigureOut">
              <a:rPr lang="en-US" smtClean="0"/>
              <a:pPr/>
              <a:t>11/14/2010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BAA8F-3EBC-43AC-96FB-70AFB06399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EEB08-4C4C-4C23-9101-F604E540AFE9}" type="datetimeFigureOut">
              <a:rPr lang="en-US" smtClean="0"/>
              <a:pPr/>
              <a:t>11/14/2010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BAA8F-3EBC-43AC-96FB-70AFB06399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EEB08-4C4C-4C23-9101-F604E540AFE9}" type="datetimeFigureOut">
              <a:rPr lang="en-US" smtClean="0"/>
              <a:pPr/>
              <a:t>11/14/2010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BAA8F-3EBC-43AC-96FB-70AFB06399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EEB08-4C4C-4C23-9101-F604E540AFE9}" type="datetimeFigureOut">
              <a:rPr lang="en-US" smtClean="0"/>
              <a:pPr/>
              <a:t>11/14/2010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BAA8F-3EBC-43AC-96FB-70AFB06399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6EEB08-4C4C-4C23-9101-F604E540AFE9}" type="datetimeFigureOut">
              <a:rPr lang="en-US" smtClean="0"/>
              <a:pPr/>
              <a:t>11/14/2010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FBAA8F-3EBC-43AC-96FB-70AFB063994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youtube.com/watch?v=Mi1t_dG6IGU&amp;feature=fvw" TargetMode="External"/><Relationship Id="rId5" Type="http://schemas.openxmlformats.org/officeDocument/2006/relationships/hyperlink" Target="http://www.youtube.com/watch?v=HyEGjsnvbKg" TargetMode="Externa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“Modern Warfare”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3886200"/>
            <a:ext cx="7696200" cy="17526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tx1"/>
                </a:solidFill>
              </a:rPr>
              <a:t>The Technologies of World War I</a:t>
            </a:r>
            <a:endParaRPr lang="en-US" sz="4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u="sng" dirty="0" smtClean="0"/>
              <a:t>What does the Industrial Revolution have to do with this?</a:t>
            </a:r>
            <a:endParaRPr lang="en-US" u="sng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1905000"/>
            <a:ext cx="5943599" cy="3991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/>
              <a:t>Destruction Potential</a:t>
            </a:r>
            <a:endParaRPr lang="en-US" sz="54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3886200"/>
            <a:ext cx="8534400" cy="23622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Crimean War (1853-1856): 143, 000 dead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World War 1: 16 million dead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Trench Warfare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Prevailed on the Western Front from September 1914-March 1918</a:t>
            </a:r>
          </a:p>
          <a:p>
            <a:r>
              <a:rPr lang="en-US" dirty="0" smtClean="0"/>
              <a:t>The defense holds the advantage</a:t>
            </a:r>
          </a:p>
          <a:p>
            <a:r>
              <a:rPr lang="en-US" dirty="0" smtClean="0"/>
              <a:t>Protection from the new forms of heavy artillery</a:t>
            </a:r>
          </a:p>
          <a:p>
            <a:r>
              <a:rPr lang="en-US" dirty="0" smtClean="0"/>
              <a:t>How do you fight when you’re entrenched?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Poison Gas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/>
          <a:lstStyle/>
          <a:p>
            <a:r>
              <a:rPr lang="en-US" dirty="0" smtClean="0"/>
              <a:t>First used by the Germans at Ypres on 22 April 1915</a:t>
            </a:r>
          </a:p>
          <a:p>
            <a:r>
              <a:rPr lang="en-US" dirty="0" smtClean="0"/>
              <a:t>A very uncertain weapon &amp; hard to control</a:t>
            </a:r>
          </a:p>
          <a:p>
            <a:r>
              <a:rPr lang="en-US" dirty="0" smtClean="0"/>
              <a:t>Blisters, burns, choking, blinding, and sometimes death</a:t>
            </a:r>
          </a:p>
          <a:p>
            <a:r>
              <a:rPr lang="en-US" dirty="0" smtClean="0"/>
              <a:t>Over 60 types of gas were used during the war, most notably chlorine gas and mustard gas</a:t>
            </a:r>
          </a:p>
          <a:p>
            <a:r>
              <a:rPr lang="en-US" dirty="0" smtClean="0"/>
              <a:t>Necessitated the invention of the gas mask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Charging Into Battle</a:t>
            </a:r>
            <a:endParaRPr lang="en-US" u="sn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Cavalrymen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dirty="0" smtClean="0"/>
              <a:t>Tanks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2286000"/>
            <a:ext cx="36576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5025" y="2362200"/>
            <a:ext cx="4194175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Aircraft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514600"/>
          </a:xfrm>
        </p:spPr>
        <p:txBody>
          <a:bodyPr/>
          <a:lstStyle/>
          <a:p>
            <a:r>
              <a:rPr lang="en-US" dirty="0" smtClean="0"/>
              <a:t>Observation</a:t>
            </a:r>
          </a:p>
          <a:p>
            <a:r>
              <a:rPr lang="en-US" dirty="0" smtClean="0"/>
              <a:t>Fighting aces – little impact on the course of the war</a:t>
            </a:r>
          </a:p>
          <a:p>
            <a:r>
              <a:rPr lang="en-US" dirty="0" smtClean="0"/>
              <a:t>Bombing – inaccurate until the end of the war</a:t>
            </a: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4267200"/>
            <a:ext cx="3092824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0" y="3886200"/>
            <a:ext cx="1847850" cy="246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Artillery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Killed more people than any other weapon during WWI</a:t>
            </a:r>
          </a:p>
          <a:p>
            <a:r>
              <a:rPr lang="en-US" dirty="0" smtClean="0"/>
              <a:t>Long-range artillery: could shell the enemy from up to 16 km away</a:t>
            </a:r>
          </a:p>
          <a:p>
            <a:r>
              <a:rPr lang="en-US" dirty="0" smtClean="0"/>
              <a:t>Artillery barrage: extensive artillery fire against enemy positions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u="sn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Muskets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dirty="0" smtClean="0"/>
              <a:t>Machine Guns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3048000"/>
            <a:ext cx="4123742" cy="112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29200" y="2438400"/>
            <a:ext cx="3518465" cy="25455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228600" y="5668402"/>
            <a:ext cx="800100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The History of the Machine Gun: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5"/>
              </a:rPr>
              <a:t>http://www.youtube.com/watch?v=HyEGjsnvbKg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(part 1)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6"/>
              </a:rPr>
              <a:t>http://www.youtube.com/watch?v=Mi1t_dG6IGU&amp;feature=fvw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(part 2)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</TotalTime>
  <Words>221</Words>
  <Application>Microsoft Office PowerPoint</Application>
  <PresentationFormat>On-screen Show (4:3)</PresentationFormat>
  <Paragraphs>43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“Modern Warfare”</vt:lpstr>
      <vt:lpstr>What does the Industrial Revolution have to do with this?</vt:lpstr>
      <vt:lpstr>Destruction Potential</vt:lpstr>
      <vt:lpstr>Trench Warfare</vt:lpstr>
      <vt:lpstr>Poison Gas</vt:lpstr>
      <vt:lpstr>Charging Into Battle</vt:lpstr>
      <vt:lpstr>Aircraft</vt:lpstr>
      <vt:lpstr>Artillery</vt:lpstr>
      <vt:lpstr>Slide 9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“Modern Warfare”</dc:title>
  <dc:creator> </dc:creator>
  <cp:lastModifiedBy> </cp:lastModifiedBy>
  <cp:revision>10</cp:revision>
  <dcterms:created xsi:type="dcterms:W3CDTF">2010-11-14T16:47:47Z</dcterms:created>
  <dcterms:modified xsi:type="dcterms:W3CDTF">2010-11-14T23:41:23Z</dcterms:modified>
</cp:coreProperties>
</file>